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3.gif" ContentType="image/gif"/>
  <Override PartName="/ppt/media/image16.png" ContentType="image/png"/>
  <Override PartName="/ppt/media/image9.png" ContentType="image/png"/>
  <Override PartName="/ppt/media/image7.png" ContentType="image/png"/>
  <Override PartName="/ppt/media/image4.gif" ContentType="image/gif"/>
  <Override PartName="/ppt/media/image22.jpeg" ContentType="image/jpeg"/>
  <Override PartName="/ppt/media/image12.jpeg" ContentType="image/jpeg"/>
  <Override PartName="/ppt/media/image11.png" ContentType="image/png"/>
  <Override PartName="/ppt/media/image6.png" ContentType="image/png"/>
  <Override PartName="/ppt/media/image10.png" ContentType="image/png"/>
  <Override PartName="/ppt/media/image27.jpeg" ContentType="image/jpeg"/>
  <Override PartName="/ppt/media/image5.png" ContentType="image/png"/>
  <Override PartName="/ppt/media/image8.png" ContentType="image/png"/>
  <Override PartName="/ppt/media/image23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5.png" ContentType="image/png"/>
  <Override PartName="/ppt/media/image14.png" ContentType="image/png"/>
  <Override PartName="/ppt/media/image3.png" ContentType="image/png"/>
  <Override PartName="/ppt/media/image26.png" ContentType="image/png"/>
  <Override PartName="/ppt/media/image17.jpeg" ContentType="image/jpeg"/>
  <Override PartName="/ppt/media/image1.png" ContentType="image/png"/>
  <Override PartName="/ppt/media/image24.png" ContentType="image/png"/>
  <Override PartName="/ppt/media/image25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F5A9C84-8C87-4C3D-8697-69100441EB8B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6040" cy="1256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040" cy="125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040" cy="53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040" cy="536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040" cy="536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hyperlink" Target="https://paperswithcode.com/sota/image-classification-on-imagenet?metric=Top%205%20Accuracy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09%20-%20Deep%20Learning%20and%20CNNs/Lecture_09_Deep_Learning_and_CN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09 – Deep Learning and CNNs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040" cy="25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61800" cy="4253400"/>
          </a:xfrm>
          <a:prstGeom prst="rect">
            <a:avLst/>
          </a:prstGeom>
          <a:ln w="0"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Text Box 3"/>
          <p:cNvSpPr/>
          <p:nvPr/>
        </p:nvSpPr>
        <p:spPr>
          <a:xfrm>
            <a:off x="506880" y="1742040"/>
            <a:ext cx="7561800" cy="177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8" name="Picture 4" descr=""/>
          <p:cNvPicPr/>
          <p:nvPr/>
        </p:nvPicPr>
        <p:blipFill>
          <a:blip r:embed="rId1"/>
          <a:stretch/>
        </p:blipFill>
        <p:spPr>
          <a:xfrm>
            <a:off x="544320" y="2286000"/>
            <a:ext cx="8749440" cy="3531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3" name="Picture 4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2840" cy="340020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360000" y="17514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Feature Extraction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Learnable Filters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Fully-Connected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70" name="Picture 4" descr=""/>
          <p:cNvPicPr/>
          <p:nvPr/>
        </p:nvPicPr>
        <p:blipFill>
          <a:blip r:embed="rId1"/>
          <a:stretch/>
        </p:blipFill>
        <p:spPr>
          <a:xfrm>
            <a:off x="2855160" y="2589480"/>
            <a:ext cx="6956280" cy="314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Image Convolution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76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544320" y="2730600"/>
            <a:ext cx="4219200" cy="300132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587200" y="3516840"/>
            <a:ext cx="3695400" cy="14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9960" cy="460908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Learned Filters and Resulting Feature Map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84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2520" cy="896040"/>
          </a:xfrm>
          <a:prstGeom prst="rect">
            <a:avLst/>
          </a:prstGeom>
          <a:ln w="0">
            <a:noFill/>
          </a:ln>
        </p:spPr>
      </p:pic>
      <p:sp>
        <p:nvSpPr>
          <p:cNvPr id="185" name="Seta: para a Direita 6"/>
          <p:cNvSpPr/>
          <p:nvPr/>
        </p:nvSpPr>
        <p:spPr>
          <a:xfrm>
            <a:off x="1231920" y="4228200"/>
            <a:ext cx="8484120" cy="33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1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503440"/>
            <a:ext cx="8067240" cy="356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All Together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7" name="Picture 2" descr="CS 230 - Convolutional Neural Networks Cheatsheet"/>
          <p:cNvPicPr/>
          <p:nvPr/>
        </p:nvPicPr>
        <p:blipFill>
          <a:blip r:embed="rId1"/>
          <a:stretch/>
        </p:blipFill>
        <p:spPr>
          <a:xfrm>
            <a:off x="1276200" y="2967120"/>
            <a:ext cx="8038800" cy="200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Parameters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Connections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3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9960" cy="21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9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3280" cy="201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Discussion of Simpsons Classification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Convolutional Neural Network</a:t>
            </a:r>
            <a:endParaRPr b="0" lang="pt-BR" sz="18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18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</a:t>
            </a:r>
            <a:endParaRPr b="0" lang="pt-BR" sz="18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Deep Networks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09040" y="4268160"/>
            <a:ext cx="6219720" cy="210456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309040" y="6084720"/>
            <a:ext cx="234000" cy="23400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2777400" y="6085080"/>
            <a:ext cx="234000" cy="23400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3209760" y="6085440"/>
            <a:ext cx="234000" cy="23400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4019040" y="6120720"/>
            <a:ext cx="234000" cy="23400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4379040" y="6102720"/>
            <a:ext cx="234000" cy="23400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811400" y="6103080"/>
            <a:ext cx="234000" cy="23400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603760" y="6103440"/>
            <a:ext cx="234000" cy="23400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5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2720" cy="348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m 8" descr=""/>
          <p:cNvPicPr/>
          <p:nvPr/>
        </p:nvPicPr>
        <p:blipFill>
          <a:blip r:embed="rId1"/>
          <a:stretch/>
        </p:blipFill>
        <p:spPr>
          <a:xfrm>
            <a:off x="897120" y="3573000"/>
            <a:ext cx="8096040" cy="320940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360000" y="16146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2" name="Picture 4" descr="ImageNet Dataset | Papers With Code"/>
          <p:cNvPicPr/>
          <p:nvPr/>
        </p:nvPicPr>
        <p:blipFill>
          <a:blip r:embed="rId2"/>
          <a:stretch/>
        </p:blipFill>
        <p:spPr>
          <a:xfrm>
            <a:off x="6059880" y="1595880"/>
            <a:ext cx="3628800" cy="362880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512280" y="16383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 Val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Test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Let's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60000" y="16146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0000" y="18514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Traditional and 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Traditional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5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701480" cy="1436760"/>
          </a:xfrm>
          <a:prstGeom prst="rect">
            <a:avLst/>
          </a:prstGeom>
          <a:ln w="0">
            <a:noFill/>
          </a:ln>
        </p:spPr>
      </p:pic>
      <p:pic>
        <p:nvPicPr>
          <p:cNvPr id="106" name="Imagem 2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701480" cy="14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1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Dense Multi-Layer Architectures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2" name="Picture 4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6640" cy="391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7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Implicit feature extraction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Learnable Filters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Abstraction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8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70240" cy="29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3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Wide applied in the Computer Vision area (audio, images, video processing,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4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9800" cy="175716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11480" cy="3285720"/>
          </a:xfrm>
          <a:prstGeom prst="rect">
            <a:avLst/>
          </a:prstGeom>
          <a:ln w="0">
            <a:noFill/>
          </a:ln>
        </p:spPr>
      </p:pic>
      <p:sp>
        <p:nvSpPr>
          <p:cNvPr id="126" name="Text Box 7"/>
          <p:cNvSpPr/>
          <p:nvPr/>
        </p:nvSpPr>
        <p:spPr>
          <a:xfrm>
            <a:off x="5175360" y="2453400"/>
            <a:ext cx="69984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7" name="Text Box 8"/>
          <p:cNvSpPr/>
          <p:nvPr/>
        </p:nvSpPr>
        <p:spPr>
          <a:xfrm>
            <a:off x="6291360" y="2464560"/>
            <a:ext cx="131580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8" name="Text Box 9"/>
          <p:cNvSpPr/>
          <p:nvPr/>
        </p:nvSpPr>
        <p:spPr>
          <a:xfrm>
            <a:off x="7713720" y="2418480"/>
            <a:ext cx="142848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3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7640" cy="2989080"/>
          </a:xfrm>
          <a:prstGeom prst="rect">
            <a:avLst/>
          </a:prstGeom>
          <a:ln w="0">
            <a:noFill/>
          </a:ln>
        </p:spPr>
      </p:pic>
      <p:sp>
        <p:nvSpPr>
          <p:cNvPr id="134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Tissue Classification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Medical Images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9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Text Box 3"/>
          <p:cNvSpPr/>
          <p:nvPr/>
        </p:nvSpPr>
        <p:spPr>
          <a:xfrm>
            <a:off x="914400" y="1281240"/>
            <a:ext cx="8318160" cy="798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41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8560" cy="193644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5640" cy="178560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9760" cy="192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7" name="Text Box 3"/>
          <p:cNvSpPr/>
          <p:nvPr/>
        </p:nvSpPr>
        <p:spPr>
          <a:xfrm>
            <a:off x="726120" y="1859400"/>
            <a:ext cx="7561800" cy="177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8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40440" cy="321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5561</TotalTime>
  <Application>LibreOffice/7.3.7.2$Linux_X86_64 LibreOffice_project/30$Build-2</Application>
  <AppVersion>15.0000</AppVersion>
  <Words>553</Words>
  <Paragraphs>264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2023-08-13T19:51:50Z</dcterms:modified>
  <cp:revision>145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